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A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96" y="-402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17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475788" cy="3959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784" y="-775"/>
            <a:ext cx="3775818" cy="3959225"/>
          </a:xfrm>
          <a:prstGeom prst="rect">
            <a:avLst/>
          </a:prstGeom>
          <a:solidFill>
            <a:srgbClr val="18A2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3200" b="1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endParaRPr lang="fr-FR" sz="1817" dirty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-47784" y="126965"/>
            <a:ext cx="3775818" cy="37548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cadre des</a:t>
            </a:r>
          </a:p>
          <a:p>
            <a:pPr algn="ctr"/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Journées du patrimoine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</a:t>
            </a:r>
          </a:p>
          <a:p>
            <a:pPr algn="ctr"/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rénovation du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Parcours Santé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commune organise</a:t>
            </a:r>
          </a:p>
          <a:p>
            <a:pPr algn="ctr"/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BALADE CONTÉE</a:t>
            </a:r>
            <a:endParaRPr lang="fr-F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Samedi 18/09/2021</a:t>
            </a:r>
            <a:endParaRPr lang="fr-F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15h à 18h</a:t>
            </a:r>
            <a:endParaRPr lang="fr-F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de </a:t>
            </a:r>
            <a:r>
              <a:rPr lang="fr-F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Lascour</a:t>
            </a:r>
            <a:endParaRPr lang="fr-F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﻿🌳﻿ ﻿💦﻿</a:t>
            </a:r>
            <a:endPara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textes et des poèmes jalonneront le parcours de santé</a:t>
            </a:r>
          </a:p>
          <a:p>
            <a:pPr algn="ctr"/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16h30 aux Sources de l'Échelle Lecture par l'atelier </a:t>
            </a:r>
            <a:r>
              <a:rPr lang="fr-F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Lireadignac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18h30 remise du prix concours photo à la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Mairie</a:t>
            </a:r>
          </a:p>
          <a:p>
            <a:pPr algn="ctr"/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034" y="-1"/>
            <a:ext cx="5747754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6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</Words>
  <Application>Microsoft Office PowerPoint</Application>
  <PresentationFormat>Personnalisé</PresentationFormat>
  <Paragraphs>17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Dignac</cp:lastModifiedBy>
  <cp:revision>12</cp:revision>
  <dcterms:created xsi:type="dcterms:W3CDTF">2017-11-12T20:29:31Z</dcterms:created>
  <dcterms:modified xsi:type="dcterms:W3CDTF">2021-09-07T10:21:38Z</dcterms:modified>
</cp:coreProperties>
</file>